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0A49F-944B-4E96-9B8C-AC196FC382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4AEA2-91F4-4D42-BF7F-168F3462D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86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Заведующий МБДОУ д\с №51 «Золотой орешек»</a:t>
            </a:r>
          </a:p>
          <a:p>
            <a:r>
              <a:rPr lang="ru-RU" baseline="0" dirty="0" smtClean="0"/>
              <a:t>Медведева Вера Владимировна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4AEA2-91F4-4D42-BF7F-168F3462DDB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18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B4869D-A9FE-4259-B9D4-7AFA05BCE0E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D84837-CED2-4227-AF72-6143D2888D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924" y="2302024"/>
            <a:ext cx="2912368" cy="1198984"/>
          </a:xfrm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</a:pPr>
            <a:r>
              <a:rPr lang="ru-RU" sz="1050" dirty="0">
                <a:solidFill>
                  <a:prstClr val="black"/>
                </a:solidFill>
                <a:latin typeface="Arial Black" pitchFamily="34" charset="0"/>
              </a:rPr>
              <a:t>Председатель первичной         профсоюзной  организации </a:t>
            </a:r>
          </a:p>
          <a:p>
            <a:pPr lvl="0" algn="l">
              <a:spcBef>
                <a:spcPts val="0"/>
              </a:spcBef>
            </a:pPr>
            <a:r>
              <a:rPr lang="ru-RU" sz="1050" dirty="0">
                <a:solidFill>
                  <a:prstClr val="black"/>
                </a:solidFill>
                <a:latin typeface="Arial Black" pitchFamily="34" charset="0"/>
              </a:rPr>
              <a:t>        МБДОУ д\с №  51</a:t>
            </a:r>
          </a:p>
          <a:p>
            <a:pPr lvl="0" algn="l">
              <a:spcBef>
                <a:spcPts val="0"/>
              </a:spcBef>
            </a:pPr>
            <a:r>
              <a:rPr lang="ru-RU" sz="1050" dirty="0">
                <a:solidFill>
                  <a:prstClr val="black"/>
                </a:solidFill>
                <a:latin typeface="Arial Black" pitchFamily="34" charset="0"/>
              </a:rPr>
              <a:t>       «Золотой орешек»</a:t>
            </a:r>
          </a:p>
          <a:p>
            <a:pPr lvl="0" algn="l">
              <a:spcBef>
                <a:spcPts val="0"/>
              </a:spcBef>
            </a:pPr>
            <a:r>
              <a:rPr lang="ru-RU" sz="1050" dirty="0">
                <a:solidFill>
                  <a:prstClr val="black"/>
                </a:solidFill>
                <a:latin typeface="Arial Black" pitchFamily="34" charset="0"/>
              </a:rPr>
              <a:t> Потеряхина Анна Игоревна</a:t>
            </a:r>
            <a:endParaRPr lang="ru-RU" sz="105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2168" y="1233952"/>
            <a:ext cx="74107" cy="144016"/>
          </a:xfrm>
        </p:spPr>
        <p:txBody>
          <a:bodyPr/>
          <a:lstStyle/>
          <a:p>
            <a:pPr marL="182880" indent="0">
              <a:buNone/>
            </a:pPr>
            <a:r>
              <a:rPr lang="ru-RU" dirty="0"/>
              <a:t>.</a:t>
            </a:r>
            <a:endParaRPr lang="ru-RU" dirty="0"/>
          </a:p>
        </p:txBody>
      </p:sp>
      <p:pic>
        <p:nvPicPr>
          <p:cNvPr id="1026" name="Picture 2" descr="C:\Users\Admin\Downloads\эмблема дс 5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84808"/>
            <a:ext cx="1444545" cy="119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90327"/>
            <a:ext cx="1800200" cy="212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9212"/>
            <a:ext cx="172819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 descr="C:\Users\Оля\Downloads\поспелова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56177"/>
            <a:ext cx="1800200" cy="23762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79512" y="5618710"/>
            <a:ext cx="1800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latin typeface="Arial Black" panose="020B0A04020102020204" pitchFamily="34" charset="0"/>
              </a:rPr>
              <a:t>Руководитель</a:t>
            </a:r>
            <a:r>
              <a:rPr lang="ru-RU" sz="1050" b="1" baseline="0" dirty="0" smtClean="0">
                <a:latin typeface="Arial Black" panose="020B0A04020102020204" pitchFamily="34" charset="0"/>
              </a:rPr>
              <a:t> ревизионной комиссии. Поспелова Т.И. Воспитатель высшей категории</a:t>
            </a:r>
            <a:r>
              <a:rPr lang="ru-RU" sz="1050" baseline="0" dirty="0" smtClean="0">
                <a:latin typeface="Arial Black" panose="020B0A04020102020204" pitchFamily="34" charset="0"/>
              </a:rPr>
              <a:t>.</a:t>
            </a:r>
            <a:endParaRPr lang="ru-RU" sz="1050" dirty="0">
              <a:latin typeface="Arial Black" panose="020B0A04020102020204" pitchFamily="34" charset="0"/>
            </a:endParaRPr>
          </a:p>
        </p:txBody>
      </p:sp>
      <p:pic>
        <p:nvPicPr>
          <p:cNvPr id="9" name="Рисунок 8" descr="C:\Users\Оля\Downloads\подлесных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618" y="3143608"/>
            <a:ext cx="1821735" cy="24456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7134618" y="5632441"/>
            <a:ext cx="19064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dirty="0">
                <a:solidFill>
                  <a:prstClr val="black"/>
                </a:solidFill>
                <a:latin typeface="Arial Black" panose="020B0A04020102020204" pitchFamily="34" charset="0"/>
              </a:rPr>
              <a:t>Руководитель</a:t>
            </a:r>
            <a:r>
              <a:rPr lang="ru-RU" sz="1200" dirty="0">
                <a:solidFill>
                  <a:prstClr val="black"/>
                </a:solidFill>
                <a:latin typeface="Arial Black" panose="020B0A04020102020204" pitchFamily="34" charset="0"/>
              </a:rPr>
              <a:t> культмассовой комиссии. Подлесных И.В. Воспитатель высшей категории.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92279" y="2420888"/>
            <a:ext cx="18640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dirty="0">
                <a:solidFill>
                  <a:prstClr val="black"/>
                </a:solidFill>
                <a:latin typeface="Arial Black" panose="020B0A04020102020204" pitchFamily="34" charset="0"/>
              </a:rPr>
              <a:t>Уполномоченный по ОТ. Соловьева О. А. Воспитатель высшей категории</a:t>
            </a:r>
          </a:p>
        </p:txBody>
      </p:sp>
      <p:pic>
        <p:nvPicPr>
          <p:cNvPr id="12" name="Picture 2" descr="C:\Users\Admin\Desktop\IMG-20231006-WA003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216" y="7390"/>
            <a:ext cx="1944216" cy="261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199081" y="2774276"/>
            <a:ext cx="27363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dirty="0">
                <a:solidFill>
                  <a:prstClr val="black"/>
                </a:solidFill>
                <a:latin typeface="Arial Black" panose="020B0A04020102020204" pitchFamily="34" charset="0"/>
              </a:rPr>
              <a:t>Заведующий МБДОУ д\с №51 «Золотой орешек»</a:t>
            </a:r>
          </a:p>
          <a:p>
            <a:pPr lvl="0"/>
            <a:r>
              <a:rPr lang="ru-RU" sz="1050" dirty="0">
                <a:solidFill>
                  <a:prstClr val="black"/>
                </a:solidFill>
                <a:latin typeface="Arial Black" panose="020B0A04020102020204" pitchFamily="34" charset="0"/>
              </a:rPr>
              <a:t>Медведева Вера Владимировна</a:t>
            </a:r>
          </a:p>
          <a:p>
            <a:pPr lvl="0"/>
            <a:endParaRPr lang="ru-RU" sz="105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pic>
        <p:nvPicPr>
          <p:cNvPr id="14" name="Picture 3" descr="C:\Users\Admin\Downloads\knopka_45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477" y="692696"/>
            <a:ext cx="1307676" cy="117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dmin\Downloads\1642328933_61-papik-pro-p-profsoyuz-klipart-66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48185"/>
            <a:ext cx="4290533" cy="303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61933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</TotalTime>
  <Words>78</Words>
  <Application>Microsoft Office PowerPoint</Application>
  <PresentationFormat>Экран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2023-11-23T05:41:26Z</dcterms:created>
  <dcterms:modified xsi:type="dcterms:W3CDTF">2023-11-23T06:22:07Z</dcterms:modified>
</cp:coreProperties>
</file>